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1" r:id="rId2"/>
    <p:sldId id="332" r:id="rId3"/>
    <p:sldId id="333" r:id="rId4"/>
    <p:sldId id="334" r:id="rId5"/>
    <p:sldId id="264" r:id="rId6"/>
    <p:sldId id="335" r:id="rId7"/>
    <p:sldId id="336" r:id="rId8"/>
    <p:sldId id="338" r:id="rId9"/>
    <p:sldId id="339" r:id="rId10"/>
    <p:sldId id="340" r:id="rId11"/>
    <p:sldId id="341" r:id="rId12"/>
    <p:sldId id="342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nk Github Project" id="{24C5D674-8122-4EAB-832F-55EA5656A7A2}">
          <p14:sldIdLst>
            <p14:sldId id="331"/>
          </p14:sldIdLst>
        </p14:section>
        <p14:section name="Link Github Anggota Kelompok" id="{59B05CCA-DB9C-425E-A51E-1F28D2A08D41}">
          <p14:sldIdLst>
            <p14:sldId id="332"/>
          </p14:sldIdLst>
        </p14:section>
        <p14:section name="Data Set dan Link Data Set" id="{65353887-FAB7-49E2-8CC1-9906F6180394}">
          <p14:sldIdLst>
            <p14:sldId id="333"/>
            <p14:sldId id="334"/>
          </p14:sldIdLst>
        </p14:section>
        <p14:section name="Proses Pengerjaan" id="{BC00D317-6D6B-48F0-B5C7-F2A98922971B}">
          <p14:sldIdLst>
            <p14:sldId id="264"/>
            <p14:sldId id="335"/>
            <p14:sldId id="336"/>
            <p14:sldId id="338"/>
            <p14:sldId id="339"/>
            <p14:sldId id="340"/>
            <p14:sldId id="341"/>
            <p14:sldId id="342"/>
          </p14:sldIdLst>
        </p14:section>
        <p14:section name="Referensi" id="{CEAC25A7-0DBE-4B8A-A24E-56266F62A216}">
          <p14:sldIdLst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A9D18E"/>
    <a:srgbClr val="7C7C7C"/>
    <a:srgbClr val="BAD9A0"/>
    <a:srgbClr val="DC9A69"/>
    <a:srgbClr val="CFD0D6"/>
    <a:srgbClr val="FFFFFF"/>
    <a:srgbClr val="B1D7A2"/>
    <a:srgbClr val="9DC3E6"/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82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260" y="582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9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F5D5D-085E-4580-9840-801D65C2C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80FE8A-A95A-443A-9790-4698020C7E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7AD31-C758-46F1-BF21-C344EF4C2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5C2C5-C0F2-49AD-BBC2-54C6E4745C2D}" type="datetimeFigureOut">
              <a:rPr lang="en-ID" smtClean="0"/>
              <a:t>03/12/2019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AAF38-DEC1-4240-B81D-2A413EC63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FBFAD-47EE-49FA-8958-EE9687FB0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DF717-CFCF-43C8-A589-5B5F361BA20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94889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4334A-5142-4530-8101-DE175EFA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A87E70-020A-4658-80F3-D90846A983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CCDDD-D120-4F2E-A4EA-4F76D9071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5C2C5-C0F2-49AD-BBC2-54C6E4745C2D}" type="datetimeFigureOut">
              <a:rPr lang="en-ID" smtClean="0"/>
              <a:t>03/12/2019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93644-D82D-4CB9-9C97-17C9CBA70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B37767-8E1C-4F79-97FA-CE6726806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DF717-CFCF-43C8-A589-5B5F361BA20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36208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079806-D13B-4001-93B4-6D890BBDEE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CA327D-BEB5-453E-8C32-C9E8155E0E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4560B1-9DD8-476B-BE98-23D3F58C9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5C2C5-C0F2-49AD-BBC2-54C6E4745C2D}" type="datetimeFigureOut">
              <a:rPr lang="en-ID" smtClean="0"/>
              <a:t>03/12/2019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5A608-9809-4A27-8A14-DA8AEBFC3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D321B-784C-40C0-A43F-8C8875DF5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DF717-CFCF-43C8-A589-5B5F361BA20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64135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2B757-2020-4D5C-A6CB-7B57E464A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36CA-A5E0-4DB5-95F1-9349A810E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395B1-4AE5-4F1E-A5B4-1CC5DB71B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5C2C5-C0F2-49AD-BBC2-54C6E4745C2D}" type="datetimeFigureOut">
              <a:rPr lang="en-ID" smtClean="0"/>
              <a:t>03/12/2019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E8877E-579E-4842-8405-6E5D61E3B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1DEAF-22EB-4FDE-8842-DB8115DBC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DF717-CFCF-43C8-A589-5B5F361BA20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59479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C2387-9E6F-46CE-BC3E-9952BB86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F7D1E1-3B0F-43AF-983D-811632420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EC8DA-8340-4D7F-8BF1-287954E7F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5C2C5-C0F2-49AD-BBC2-54C6E4745C2D}" type="datetimeFigureOut">
              <a:rPr lang="en-ID" smtClean="0"/>
              <a:t>03/12/2019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DB1A7-2A7B-4860-BEFC-5E14F776D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5D958-2064-42AA-A7F2-CD0784F1A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DF717-CFCF-43C8-A589-5B5F361BA20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83708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FB1AD-F0B1-46C9-8EF7-E113DEB91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A558A-BB65-4E06-9286-B99B885C0E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0BAE29-EF80-47BB-BBF5-EDEFE38A8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8DF74-99BD-42A2-B532-CC0DD69E1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5C2C5-C0F2-49AD-BBC2-54C6E4745C2D}" type="datetimeFigureOut">
              <a:rPr lang="en-ID" smtClean="0"/>
              <a:t>03/12/2019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50BC2C-6EE3-4F6B-BE99-0E5C8415D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E249BD-ACA4-43F5-93F6-D8C32C9DC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DF717-CFCF-43C8-A589-5B5F361BA20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13340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3C458-39B2-441F-85AD-70E8F3DBF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096BEB-D899-4109-81FE-CFB264E71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D4CD31-1351-4256-939B-BD4D284A6F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A14C96-EE73-46A9-8CDD-CF128C8677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134154-A659-447D-B8C7-689D6C2925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6DE7E4-0AB5-40F4-A315-2F7071EDF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5C2C5-C0F2-49AD-BBC2-54C6E4745C2D}" type="datetimeFigureOut">
              <a:rPr lang="en-ID" smtClean="0"/>
              <a:t>03/12/2019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F04F91-0E7C-48CE-AC9F-3DD5AA7DC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138F98-D528-443B-AE34-F393C618F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DF717-CFCF-43C8-A589-5B5F361BA20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47676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49F82-9A03-4C51-9251-69DF61DF2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AECE86-12D6-463C-A489-1361C9D7B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5C2C5-C0F2-49AD-BBC2-54C6E4745C2D}" type="datetimeFigureOut">
              <a:rPr lang="en-ID" smtClean="0"/>
              <a:t>03/12/2019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6AB4B0-9151-48B2-82E5-A1FD7DEA1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B2B72A-ECAF-4AFD-BAB7-F96780CAB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DF717-CFCF-43C8-A589-5B5F361BA20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9109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A7FBB8-AE4A-4E0D-8283-45B2BCF2D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5C2C5-C0F2-49AD-BBC2-54C6E4745C2D}" type="datetimeFigureOut">
              <a:rPr lang="en-ID" smtClean="0"/>
              <a:t>03/12/2019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B6EC0A-ABDA-4D85-B94A-23648D87F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AAAC8-EC80-42FB-9061-98E2E245C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DF717-CFCF-43C8-A589-5B5F361BA20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54201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C73B6-4945-4A7C-A8F0-FA7500F3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6C7EA-2FBA-4DD8-A49D-04A6D3BAE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3EDF15-F130-409F-8F2B-58496E718D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63E15F-CA5E-4630-8943-1DBBA6B07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5C2C5-C0F2-49AD-BBC2-54C6E4745C2D}" type="datetimeFigureOut">
              <a:rPr lang="en-ID" smtClean="0"/>
              <a:t>03/12/2019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B23B57-63C8-4BE0-B4DE-60984ED39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421CD-30D1-4B69-B281-66C370D9E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DF717-CFCF-43C8-A589-5B5F361BA20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23518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78498-0565-45CB-AD6B-3C7126851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E3B86C-B237-4695-9CC7-9736A84B92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62F817-1F92-4604-82DC-A55C1B4620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DEC980-AC24-4217-850A-8072585B4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5C2C5-C0F2-49AD-BBC2-54C6E4745C2D}" type="datetimeFigureOut">
              <a:rPr lang="en-ID" smtClean="0"/>
              <a:t>03/12/2019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E437A8-CC12-4415-9931-CA87E23C7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D48CF-D0C4-4A08-9D93-DE7C3CC81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DF717-CFCF-43C8-A589-5B5F361BA20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6071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C83831-74B1-4E0D-A733-D591C1D45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CB0D7-90B4-4927-83F2-1132E3641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0ED2C-8956-49DE-8921-0F4325723D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65C2C5-C0F2-49AD-BBC2-54C6E4745C2D}" type="datetimeFigureOut">
              <a:rPr lang="en-ID" smtClean="0"/>
              <a:t>03/12/2019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F95B5-BBB3-4924-A48C-27DA8363F3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92C55-BC75-4CD0-AEB3-010E9A4CE4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3DF717-CFCF-43C8-A589-5B5F361BA20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51450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rM0MNi_Kxk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arning-if.polibatam.ac.id/course/view.php?id=12" TargetMode="External"/><Relationship Id="rId4" Type="http://schemas.openxmlformats.org/officeDocument/2006/relationships/hyperlink" Target="https://www.youtube.com/watch?v=G_0W912qmGc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urmega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gilangbagus-rama" TargetMode="External"/><Relationship Id="rId4" Type="http://schemas.openxmlformats.org/officeDocument/2006/relationships/hyperlink" Target="https://github.com/herysirai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rchive.ics.uci.edu/ml/datasets/Bank+Marketin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7C237F-3793-47D2-9AEC-B70CA1CD8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D4DFE0-E098-4564-AE9F-6C95AEFD0ED8}"/>
              </a:ext>
            </a:extLst>
          </p:cNvPr>
          <p:cNvSpPr/>
          <p:nvPr/>
        </p:nvSpPr>
        <p:spPr>
          <a:xfrm>
            <a:off x="4474335" y="1700010"/>
            <a:ext cx="3243329" cy="1159099"/>
          </a:xfrm>
          <a:prstGeom prst="rect">
            <a:avLst/>
          </a:prstGeom>
          <a:solidFill>
            <a:schemeClr val="accent1">
              <a:alpha val="80000"/>
            </a:schemeClr>
          </a:solidFill>
          <a:ln w="381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000" dirty="0">
                <a:solidFill>
                  <a:schemeClr val="tx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Bank Marketing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570AC3-C02C-43C2-8BC7-4A5ABE62724D}"/>
              </a:ext>
            </a:extLst>
          </p:cNvPr>
          <p:cNvSpPr/>
          <p:nvPr/>
        </p:nvSpPr>
        <p:spPr>
          <a:xfrm>
            <a:off x="2790958" y="3429000"/>
            <a:ext cx="6610082" cy="1815920"/>
          </a:xfrm>
          <a:prstGeom prst="rect">
            <a:avLst/>
          </a:prstGeom>
          <a:solidFill>
            <a:srgbClr val="00B050">
              <a:alpha val="60000"/>
            </a:srgbClr>
          </a:solidFill>
          <a:ln w="38100">
            <a:solidFill>
              <a:srgbClr val="FFC000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000">
                <a:solidFill>
                  <a:schemeClr val="tx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https://github.com/gilangbagus-rama/3311801026_datamining_polibatam</a:t>
            </a:r>
            <a:endParaRPr lang="en-ID" sz="2000" dirty="0">
              <a:solidFill>
                <a:schemeClr val="tx1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58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46204E-0C66-4D9E-96E5-4456AF517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3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048AFE6-26B1-4ED0-AE12-34295AE54C6D}"/>
              </a:ext>
            </a:extLst>
          </p:cNvPr>
          <p:cNvSpPr/>
          <p:nvPr/>
        </p:nvSpPr>
        <p:spPr>
          <a:xfrm>
            <a:off x="159913" y="154546"/>
            <a:ext cx="2724956" cy="681691"/>
          </a:xfrm>
          <a:prstGeom prst="rect">
            <a:avLst/>
          </a:prstGeom>
          <a:solidFill>
            <a:srgbClr val="A9D18E">
              <a:alpha val="80000"/>
            </a:srgbClr>
          </a:solidFill>
          <a:ln w="381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000" dirty="0">
                <a:solidFill>
                  <a:schemeClr val="tx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Proses </a:t>
            </a:r>
            <a:r>
              <a:rPr lang="en-ID" sz="2000" dirty="0" err="1">
                <a:solidFill>
                  <a:schemeClr val="tx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Pengerjaan</a:t>
            </a:r>
            <a:endParaRPr lang="en-ID" sz="2000" dirty="0">
              <a:solidFill>
                <a:schemeClr val="tx1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EDE49B-D697-418A-9C98-4E46B275BAEA}"/>
              </a:ext>
            </a:extLst>
          </p:cNvPr>
          <p:cNvSpPr/>
          <p:nvPr/>
        </p:nvSpPr>
        <p:spPr>
          <a:xfrm>
            <a:off x="1181101" y="1169532"/>
            <a:ext cx="9906000" cy="5345568"/>
          </a:xfrm>
          <a:prstGeom prst="rect">
            <a:avLst/>
          </a:prstGeom>
          <a:solidFill>
            <a:srgbClr val="9DC3E6">
              <a:alpha val="69804"/>
            </a:srgbClr>
          </a:solidFill>
          <a:ln w="38100">
            <a:solidFill>
              <a:srgbClr val="FFFF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dirty="0">
              <a:solidFill>
                <a:schemeClr val="tx1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191CED-2ACC-4AD6-B33E-47A1C833F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584" y="1359243"/>
            <a:ext cx="7745129" cy="497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79593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BDC13B4-BCF6-4563-B949-6356EE4F5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048AFE6-26B1-4ED0-AE12-34295AE54C6D}"/>
              </a:ext>
            </a:extLst>
          </p:cNvPr>
          <p:cNvSpPr/>
          <p:nvPr/>
        </p:nvSpPr>
        <p:spPr>
          <a:xfrm>
            <a:off x="159913" y="154546"/>
            <a:ext cx="2724956" cy="681691"/>
          </a:xfrm>
          <a:prstGeom prst="rect">
            <a:avLst/>
          </a:prstGeom>
          <a:solidFill>
            <a:srgbClr val="A9D18E">
              <a:alpha val="80000"/>
            </a:srgbClr>
          </a:solidFill>
          <a:ln w="381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000" dirty="0">
                <a:solidFill>
                  <a:schemeClr val="tx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Proses </a:t>
            </a:r>
            <a:r>
              <a:rPr lang="en-ID" sz="2000" dirty="0" err="1">
                <a:solidFill>
                  <a:schemeClr val="tx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Pengerjaan</a:t>
            </a:r>
            <a:endParaRPr lang="en-ID" sz="2000" dirty="0">
              <a:solidFill>
                <a:schemeClr val="tx1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EDE49B-D697-418A-9C98-4E46B275BAEA}"/>
              </a:ext>
            </a:extLst>
          </p:cNvPr>
          <p:cNvSpPr/>
          <p:nvPr/>
        </p:nvSpPr>
        <p:spPr>
          <a:xfrm>
            <a:off x="1181101" y="1169532"/>
            <a:ext cx="9906000" cy="5345568"/>
          </a:xfrm>
          <a:prstGeom prst="rect">
            <a:avLst/>
          </a:prstGeom>
          <a:solidFill>
            <a:srgbClr val="9DC3E6">
              <a:alpha val="69804"/>
            </a:srgbClr>
          </a:solidFill>
          <a:ln w="38100">
            <a:solidFill>
              <a:srgbClr val="FFFF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dirty="0">
              <a:solidFill>
                <a:schemeClr val="tx1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68A6E-A617-4632-ABE6-67E15E1A5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263" y="1545415"/>
            <a:ext cx="9191770" cy="460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544673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wallpaper powerpoint">
            <a:extLst>
              <a:ext uri="{FF2B5EF4-FFF2-40B4-BE49-F238E27FC236}">
                <a16:creationId xmlns:a16="http://schemas.microsoft.com/office/drawing/2014/main" id="{F2732D7D-D72D-4769-93C1-416FD4971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048AFE6-26B1-4ED0-AE12-34295AE54C6D}"/>
              </a:ext>
            </a:extLst>
          </p:cNvPr>
          <p:cNvSpPr/>
          <p:nvPr/>
        </p:nvSpPr>
        <p:spPr>
          <a:xfrm>
            <a:off x="159913" y="154546"/>
            <a:ext cx="2724956" cy="681691"/>
          </a:xfrm>
          <a:prstGeom prst="rect">
            <a:avLst/>
          </a:prstGeom>
          <a:solidFill>
            <a:srgbClr val="A9D18E">
              <a:alpha val="80000"/>
            </a:srgbClr>
          </a:solidFill>
          <a:ln w="381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000" dirty="0">
                <a:solidFill>
                  <a:schemeClr val="tx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Proses </a:t>
            </a:r>
            <a:r>
              <a:rPr lang="en-ID" sz="2000" dirty="0" err="1">
                <a:solidFill>
                  <a:schemeClr val="tx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Pengerjaan</a:t>
            </a:r>
            <a:endParaRPr lang="en-ID" sz="2000" dirty="0">
              <a:solidFill>
                <a:schemeClr val="tx1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EDE49B-D697-418A-9C98-4E46B275BAEA}"/>
              </a:ext>
            </a:extLst>
          </p:cNvPr>
          <p:cNvSpPr/>
          <p:nvPr/>
        </p:nvSpPr>
        <p:spPr>
          <a:xfrm>
            <a:off x="1181101" y="1169532"/>
            <a:ext cx="9906000" cy="5345568"/>
          </a:xfrm>
          <a:prstGeom prst="rect">
            <a:avLst/>
          </a:prstGeom>
          <a:solidFill>
            <a:srgbClr val="9DC3E6">
              <a:alpha val="69804"/>
            </a:srgbClr>
          </a:solidFill>
          <a:ln w="38100">
            <a:solidFill>
              <a:srgbClr val="FFFF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dirty="0">
              <a:solidFill>
                <a:schemeClr val="tx1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6CC369-64CE-48F6-A3BB-4DA6998A3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379" y="1519482"/>
            <a:ext cx="8653537" cy="462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941512"/>
      </p:ext>
    </p:extLst>
  </p:cSld>
  <p:clrMapOvr>
    <a:masterClrMapping/>
  </p:clrMapOvr>
  <p:transition spd="slow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61AAB44-E757-4DE8-9F43-B23290741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048AFE6-26B1-4ED0-AE12-34295AE54C6D}"/>
              </a:ext>
            </a:extLst>
          </p:cNvPr>
          <p:cNvSpPr/>
          <p:nvPr/>
        </p:nvSpPr>
        <p:spPr>
          <a:xfrm>
            <a:off x="4791578" y="930228"/>
            <a:ext cx="2724956" cy="681691"/>
          </a:xfrm>
          <a:prstGeom prst="rect">
            <a:avLst/>
          </a:prstGeom>
          <a:solidFill>
            <a:srgbClr val="92D050"/>
          </a:solidFill>
          <a:ln w="57150">
            <a:solidFill>
              <a:srgbClr val="FFC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000" dirty="0" err="1">
                <a:solidFill>
                  <a:schemeClr val="tx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Referensi</a:t>
            </a:r>
            <a:endParaRPr lang="en-ID" sz="2000" dirty="0">
              <a:solidFill>
                <a:schemeClr val="tx1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EDE49B-D697-418A-9C98-4E46B275BAEA}"/>
              </a:ext>
            </a:extLst>
          </p:cNvPr>
          <p:cNvSpPr/>
          <p:nvPr/>
        </p:nvSpPr>
        <p:spPr>
          <a:xfrm>
            <a:off x="1151902" y="2510971"/>
            <a:ext cx="9990249" cy="3416801"/>
          </a:xfrm>
          <a:prstGeom prst="rect">
            <a:avLst/>
          </a:prstGeom>
          <a:solidFill>
            <a:srgbClr val="7C7C7C">
              <a:alpha val="89804"/>
            </a:srgbClr>
          </a:solidFill>
          <a:ln w="38100">
            <a:solidFill>
              <a:srgbClr val="FFFF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[1] Udacity. 2015. </a:t>
            </a:r>
            <a:r>
              <a:rPr lang="en-US" dirty="0"/>
              <a:t>Classification Learning One - Georgia Tech - Machine Learning</a:t>
            </a:r>
            <a:endParaRPr lang="en-GB" dirty="0"/>
          </a:p>
          <a:p>
            <a:r>
              <a:rPr lang="en-GB" dirty="0"/>
              <a:t>di </a:t>
            </a:r>
            <a:r>
              <a:rPr lang="en-ID" dirty="0">
                <a:hlinkClick r:id="rId3"/>
              </a:rPr>
              <a:t>https://www.youtube.com/watch?v=IrM0MNi_Kxk</a:t>
            </a:r>
            <a:r>
              <a:rPr lang="en-GB" dirty="0"/>
              <a:t>, </a:t>
            </a:r>
            <a:r>
              <a:rPr lang="en-GB" dirty="0" err="1"/>
              <a:t>diakses</a:t>
            </a:r>
            <a:r>
              <a:rPr lang="en-GB" dirty="0"/>
              <a:t> pada 27 November 2019</a:t>
            </a:r>
            <a:endParaRPr lang="en-ID" dirty="0"/>
          </a:p>
          <a:p>
            <a:endParaRPr lang="en-ID" dirty="0"/>
          </a:p>
          <a:p>
            <a:r>
              <a:rPr lang="en-ID" dirty="0">
                <a:solidFill>
                  <a:schemeClr val="bg1"/>
                </a:solidFill>
              </a:rPr>
              <a:t>[2] </a:t>
            </a:r>
            <a:r>
              <a:rPr lang="en-GB" dirty="0"/>
              <a:t>Udacity. 2015.</a:t>
            </a:r>
            <a:r>
              <a:rPr lang="en-ID" dirty="0"/>
              <a:t> Comparing Classification and Regression</a:t>
            </a:r>
          </a:p>
          <a:p>
            <a:r>
              <a:rPr lang="en-ID" dirty="0"/>
              <a:t>di </a:t>
            </a:r>
            <a:r>
              <a:rPr lang="en-ID" dirty="0">
                <a:hlinkClick r:id="rId4"/>
              </a:rPr>
              <a:t>https://www.youtube.com/watch?v=G_0W912qmGc</a:t>
            </a:r>
            <a:r>
              <a:rPr lang="en-GB" dirty="0"/>
              <a:t>, </a:t>
            </a:r>
            <a:r>
              <a:rPr lang="en-GB" dirty="0" err="1"/>
              <a:t>diakses</a:t>
            </a:r>
            <a:r>
              <a:rPr lang="en-GB" dirty="0"/>
              <a:t> pada 27 November 2019</a:t>
            </a:r>
          </a:p>
          <a:p>
            <a:endParaRPr lang="en-GB" dirty="0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ID" dirty="0"/>
              <a:t>[3] Learning </a:t>
            </a:r>
            <a:r>
              <a:rPr lang="en-ID" dirty="0" err="1"/>
              <a:t>Polibatam</a:t>
            </a:r>
            <a:r>
              <a:rPr lang="en-ID" dirty="0"/>
              <a:t>. 2019. Data Mining – </a:t>
            </a:r>
            <a:r>
              <a:rPr lang="en-ID" dirty="0" err="1"/>
              <a:t>Minggu</a:t>
            </a:r>
            <a:r>
              <a:rPr lang="en-ID" dirty="0"/>
              <a:t> 8, </a:t>
            </a:r>
            <a:r>
              <a:rPr lang="en-ID" dirty="0" err="1"/>
              <a:t>Minggu</a:t>
            </a:r>
            <a:r>
              <a:rPr lang="en-ID" dirty="0"/>
              <a:t> 9 dan </a:t>
            </a:r>
            <a:r>
              <a:rPr lang="en-ID" dirty="0" err="1"/>
              <a:t>Minggu</a:t>
            </a:r>
            <a:r>
              <a:rPr lang="en-ID" dirty="0"/>
              <a:t> 10</a:t>
            </a:r>
          </a:p>
          <a:p>
            <a:r>
              <a:rPr lang="en-ID" dirty="0"/>
              <a:t>di </a:t>
            </a:r>
            <a:r>
              <a:rPr lang="en-ID" dirty="0">
                <a:hlinkClick r:id="rId5"/>
              </a:rPr>
              <a:t>https://learning-if.polibatam.ac.id/course/view.php?id=12</a:t>
            </a:r>
            <a:r>
              <a:rPr lang="en-ID" dirty="0"/>
              <a:t> , </a:t>
            </a:r>
            <a:r>
              <a:rPr lang="en-ID" dirty="0" err="1"/>
              <a:t>diakses</a:t>
            </a:r>
            <a:r>
              <a:rPr lang="en-ID" dirty="0"/>
              <a:t> pada 28 November 2019</a:t>
            </a:r>
            <a:endParaRPr lang="en-GB" dirty="0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ID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1806677857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BDFF7C-2E0D-4697-B506-DA2E9F6A6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D4DFE0-E098-4564-AE9F-6C95AEFD0ED8}"/>
              </a:ext>
            </a:extLst>
          </p:cNvPr>
          <p:cNvSpPr/>
          <p:nvPr/>
        </p:nvSpPr>
        <p:spPr>
          <a:xfrm>
            <a:off x="4510848" y="698524"/>
            <a:ext cx="3243329" cy="1159099"/>
          </a:xfrm>
          <a:prstGeom prst="rect">
            <a:avLst/>
          </a:prstGeom>
          <a:solidFill>
            <a:srgbClr val="A9D18E">
              <a:alpha val="80000"/>
            </a:srgbClr>
          </a:solidFill>
          <a:ln w="381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000" dirty="0" err="1">
                <a:solidFill>
                  <a:schemeClr val="tx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Anggota</a:t>
            </a:r>
            <a:r>
              <a:rPr lang="en-ID" sz="2000" dirty="0">
                <a:solidFill>
                  <a:schemeClr val="tx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Kelompok</a:t>
            </a:r>
            <a:endParaRPr lang="en-ID" sz="2000" dirty="0">
              <a:solidFill>
                <a:schemeClr val="tx1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570AC3-C02C-43C2-8BC7-4A5ABE62724D}"/>
              </a:ext>
            </a:extLst>
          </p:cNvPr>
          <p:cNvSpPr/>
          <p:nvPr/>
        </p:nvSpPr>
        <p:spPr>
          <a:xfrm>
            <a:off x="892855" y="2556147"/>
            <a:ext cx="10479315" cy="2960915"/>
          </a:xfrm>
          <a:prstGeom prst="rect">
            <a:avLst/>
          </a:prstGeom>
          <a:solidFill>
            <a:srgbClr val="C55A11">
              <a:alpha val="60000"/>
            </a:srgbClr>
          </a:solidFill>
          <a:ln w="38100">
            <a:solidFill>
              <a:srgbClr val="FFC000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>
              <a:buFont typeface="+mj-lt"/>
              <a:buAutoNum type="arabicPeriod"/>
            </a:pPr>
            <a:r>
              <a:rPr lang="en-ID" sz="2800" dirty="0">
                <a:solidFill>
                  <a:schemeClr val="tx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Nur </a:t>
            </a:r>
            <a:r>
              <a:rPr lang="en-ID" sz="2800" dirty="0" err="1">
                <a:solidFill>
                  <a:schemeClr val="tx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Fhitriani</a:t>
            </a:r>
            <a:r>
              <a:rPr lang="en-ID" sz="2800" dirty="0">
                <a:solidFill>
                  <a:schemeClr val="tx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lang="en-ID" sz="2800" dirty="0" err="1">
                <a:solidFill>
                  <a:schemeClr val="tx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Megadyanty</a:t>
            </a:r>
            <a:r>
              <a:rPr lang="en-ID" sz="2800" dirty="0">
                <a:solidFill>
                  <a:schemeClr val="tx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 (</a:t>
            </a:r>
            <a:r>
              <a:rPr lang="en-ID" sz="2800" dirty="0">
                <a:hlinkClick r:id="rId3"/>
              </a:rPr>
              <a:t>https://github.com/nurmega</a:t>
            </a:r>
            <a:r>
              <a:rPr lang="en-ID" sz="2800" dirty="0">
                <a:solidFill>
                  <a:schemeClr val="tx1"/>
                </a:solidFill>
              </a:rPr>
              <a:t>)</a:t>
            </a:r>
            <a:endParaRPr lang="en-ID" sz="2800" dirty="0">
              <a:solidFill>
                <a:schemeClr val="tx1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ID" sz="2800" dirty="0" err="1">
                <a:solidFill>
                  <a:schemeClr val="tx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Heryanto</a:t>
            </a:r>
            <a:r>
              <a:rPr lang="en-ID" sz="2800" dirty="0">
                <a:solidFill>
                  <a:schemeClr val="tx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lang="en-ID" sz="2800" dirty="0" err="1">
                <a:solidFill>
                  <a:schemeClr val="tx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Hasudungan</a:t>
            </a:r>
            <a:r>
              <a:rPr lang="en-ID" sz="2800" dirty="0">
                <a:solidFill>
                  <a:schemeClr val="tx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 (</a:t>
            </a:r>
            <a:r>
              <a:rPr lang="en-ID" sz="2800" dirty="0">
                <a:hlinkClick r:id="rId4"/>
              </a:rPr>
              <a:t>https://github.com/herysirait</a:t>
            </a:r>
            <a:r>
              <a:rPr lang="en-ID" sz="2800" dirty="0">
                <a:solidFill>
                  <a:schemeClr val="tx1"/>
                </a:solidFill>
              </a:rPr>
              <a:t>)</a:t>
            </a:r>
            <a:endParaRPr lang="en-ID" sz="2800" dirty="0">
              <a:solidFill>
                <a:schemeClr val="tx1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ID" sz="2800" dirty="0">
                <a:solidFill>
                  <a:schemeClr val="tx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Gilang Bagus Ramadhan (</a:t>
            </a:r>
            <a:r>
              <a:rPr lang="en-ID" sz="2800" dirty="0">
                <a:hlinkClick r:id="rId5"/>
              </a:rPr>
              <a:t>https://github.com/gilangbagus-rama</a:t>
            </a:r>
            <a:r>
              <a:rPr lang="en-ID" sz="2800" dirty="0">
                <a:solidFill>
                  <a:schemeClr val="tx1"/>
                </a:solidFill>
              </a:rPr>
              <a:t>)</a:t>
            </a:r>
            <a:endParaRPr lang="en-ID" sz="2800" dirty="0">
              <a:solidFill>
                <a:schemeClr val="tx1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93735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701492DA-DF9D-4CF3-B7AA-69C9C6990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D4DFE0-E098-4564-AE9F-6C95AEFD0ED8}"/>
              </a:ext>
            </a:extLst>
          </p:cNvPr>
          <p:cNvSpPr/>
          <p:nvPr/>
        </p:nvSpPr>
        <p:spPr>
          <a:xfrm>
            <a:off x="4533551" y="576432"/>
            <a:ext cx="3243329" cy="95170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000" dirty="0">
                <a:solidFill>
                  <a:schemeClr val="tx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Bank Marketing Data Set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88D38A-4321-41EA-A2B6-A12983B35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961" y="2104571"/>
            <a:ext cx="7957838" cy="43887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570AC3-C02C-43C2-8BC7-4A5ABE62724D}"/>
              </a:ext>
            </a:extLst>
          </p:cNvPr>
          <p:cNvSpPr/>
          <p:nvPr/>
        </p:nvSpPr>
        <p:spPr>
          <a:xfrm rot="20271251">
            <a:off x="214144" y="1893478"/>
            <a:ext cx="3369677" cy="1007967"/>
          </a:xfrm>
          <a:prstGeom prst="rect">
            <a:avLst/>
          </a:prstGeom>
          <a:solidFill>
            <a:srgbClr val="FFFF00"/>
          </a:solidFill>
          <a:ln w="38100">
            <a:solidFill>
              <a:srgbClr val="FFC000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000" dirty="0">
              <a:solidFill>
                <a:schemeClr val="tx1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  <a:p>
            <a:pPr algn="ctr"/>
            <a:r>
              <a:rPr lang="en-ID" sz="2000" dirty="0">
                <a:hlinkClick r:id="rId4"/>
              </a:rPr>
              <a:t>https://archive.ics.uci.edu/ml/datasets/Bank+Marketing</a:t>
            </a:r>
            <a:endParaRPr lang="en-ID" sz="2000" dirty="0">
              <a:solidFill>
                <a:schemeClr val="tx1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  <a:p>
            <a:pPr algn="ctr"/>
            <a:endParaRPr lang="en-ID" sz="2000" dirty="0">
              <a:solidFill>
                <a:schemeClr val="tx1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038D297-172C-4A10-8D26-96894067F8C4}"/>
              </a:ext>
            </a:extLst>
          </p:cNvPr>
          <p:cNvGrpSpPr/>
          <p:nvPr/>
        </p:nvGrpSpPr>
        <p:grpSpPr>
          <a:xfrm>
            <a:off x="12639839" y="-1073221"/>
            <a:ext cx="2982522" cy="3198001"/>
            <a:chOff x="-3211884" y="1019209"/>
            <a:chExt cx="2982522" cy="3198001"/>
          </a:xfrm>
        </p:grpSpPr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C8F02E06-10BB-4C9E-8A0F-32FA4AF33BE1}"/>
                </a:ext>
              </a:extLst>
            </p:cNvPr>
            <p:cNvSpPr/>
            <p:nvPr/>
          </p:nvSpPr>
          <p:spPr>
            <a:xfrm rot="5400000">
              <a:off x="-3162690" y="2669139"/>
              <a:ext cx="1476309" cy="1574698"/>
            </a:xfrm>
            <a:prstGeom prst="triangl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8" name="Flowchart: Process 47">
              <a:extLst>
                <a:ext uri="{FF2B5EF4-FFF2-40B4-BE49-F238E27FC236}">
                  <a16:creationId xmlns:a16="http://schemas.microsoft.com/office/drawing/2014/main" id="{5D6E1AE6-066E-4B3F-99CD-A094EBD68ACA}"/>
                </a:ext>
              </a:extLst>
            </p:cNvPr>
            <p:cNvSpPr/>
            <p:nvPr/>
          </p:nvSpPr>
          <p:spPr>
            <a:xfrm>
              <a:off x="-3211883" y="2689478"/>
              <a:ext cx="2982521" cy="1527732"/>
            </a:xfrm>
            <a:prstGeom prst="flowChartProcess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1BF276D3-987B-4719-B66E-77CFD6C4B967}"/>
                </a:ext>
              </a:extLst>
            </p:cNvPr>
            <p:cNvSpPr/>
            <p:nvPr/>
          </p:nvSpPr>
          <p:spPr>
            <a:xfrm>
              <a:off x="-3158898" y="1822858"/>
              <a:ext cx="2876550" cy="865475"/>
            </a:xfrm>
            <a:prstGeom prst="triangl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0213F59-0DB2-400A-B0A5-3483812FC612}"/>
                </a:ext>
              </a:extLst>
            </p:cNvPr>
            <p:cNvSpPr/>
            <p:nvPr/>
          </p:nvSpPr>
          <p:spPr>
            <a:xfrm>
              <a:off x="-2926079" y="1019210"/>
              <a:ext cx="2400300" cy="24003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769BCBF-8CE7-487D-A938-B732C7BE2B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456"/>
            <a:stretch/>
          </p:blipFill>
          <p:spPr>
            <a:xfrm rot="16200000">
              <a:off x="-3113663" y="1197477"/>
              <a:ext cx="2765263" cy="2408727"/>
            </a:xfrm>
            <a:prstGeom prst="rect">
              <a:avLst/>
            </a:prstGeom>
          </p:spPr>
        </p:pic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7EA307FC-7605-4792-B71F-1E93D0EDE5E6}"/>
                </a:ext>
              </a:extLst>
            </p:cNvPr>
            <p:cNvSpPr/>
            <p:nvPr/>
          </p:nvSpPr>
          <p:spPr>
            <a:xfrm rot="16200000" flipH="1">
              <a:off x="-1789516" y="2658751"/>
              <a:ext cx="1497088" cy="1574698"/>
            </a:xfrm>
            <a:prstGeom prst="triangl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957B3D37-C9F9-4003-A225-7288607D63F1}"/>
                </a:ext>
              </a:extLst>
            </p:cNvPr>
            <p:cNvSpPr/>
            <p:nvPr/>
          </p:nvSpPr>
          <p:spPr>
            <a:xfrm rot="5400000">
              <a:off x="-3160948" y="2658750"/>
              <a:ext cx="1497088" cy="1574698"/>
            </a:xfrm>
            <a:prstGeom prst="triangl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27D56A9A-398C-4B5B-A748-AF380D27CF77}"/>
                </a:ext>
              </a:extLst>
            </p:cNvPr>
            <p:cNvSpPr/>
            <p:nvPr/>
          </p:nvSpPr>
          <p:spPr>
            <a:xfrm>
              <a:off x="-3158898" y="3341867"/>
              <a:ext cx="2876550" cy="865475"/>
            </a:xfrm>
            <a:prstGeom prst="triangl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7C98935-54B3-4305-8309-9B9769197194}"/>
              </a:ext>
            </a:extLst>
          </p:cNvPr>
          <p:cNvGrpSpPr/>
          <p:nvPr/>
        </p:nvGrpSpPr>
        <p:grpSpPr>
          <a:xfrm>
            <a:off x="493166" y="4651093"/>
            <a:ext cx="2982522" cy="1527732"/>
            <a:chOff x="-3229105" y="6527444"/>
            <a:chExt cx="2982522" cy="1527732"/>
          </a:xfrm>
        </p:grpSpPr>
        <p:sp>
          <p:nvSpPr>
            <p:cNvPr id="56" name="Flowchart: Process 55">
              <a:extLst>
                <a:ext uri="{FF2B5EF4-FFF2-40B4-BE49-F238E27FC236}">
                  <a16:creationId xmlns:a16="http://schemas.microsoft.com/office/drawing/2014/main" id="{48A226D3-A908-4F50-BA06-D33069A1100E}"/>
                </a:ext>
              </a:extLst>
            </p:cNvPr>
            <p:cNvSpPr/>
            <p:nvPr/>
          </p:nvSpPr>
          <p:spPr>
            <a:xfrm>
              <a:off x="-3229104" y="6527444"/>
              <a:ext cx="2982521" cy="1527732"/>
            </a:xfrm>
            <a:prstGeom prst="flowChartProcess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12410D8D-487F-4FC2-ACC6-FCF412FE1E99}"/>
                </a:ext>
              </a:extLst>
            </p:cNvPr>
            <p:cNvSpPr/>
            <p:nvPr/>
          </p:nvSpPr>
          <p:spPr>
            <a:xfrm rot="16200000" flipH="1">
              <a:off x="-1802761" y="6500693"/>
              <a:ext cx="1489136" cy="1574698"/>
            </a:xfrm>
            <a:prstGeom prst="triangl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71C3D801-9056-4804-B0E4-ABA2A9EB1E79}"/>
                </a:ext>
              </a:extLst>
            </p:cNvPr>
            <p:cNvSpPr/>
            <p:nvPr/>
          </p:nvSpPr>
          <p:spPr>
            <a:xfrm rot="5400000">
              <a:off x="-3179911" y="6507105"/>
              <a:ext cx="1476309" cy="1574698"/>
            </a:xfrm>
            <a:prstGeom prst="triangl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E435470C-E613-430F-A059-3E9CA1A56788}"/>
                </a:ext>
              </a:extLst>
            </p:cNvPr>
            <p:cNvSpPr/>
            <p:nvPr/>
          </p:nvSpPr>
          <p:spPr>
            <a:xfrm>
              <a:off x="-3176119" y="7179833"/>
              <a:ext cx="2876550" cy="865475"/>
            </a:xfrm>
            <a:prstGeom prst="triangl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E4596966-8614-45F8-9056-9CAF23FF843B}"/>
                </a:ext>
              </a:extLst>
            </p:cNvPr>
            <p:cNvSpPr/>
            <p:nvPr/>
          </p:nvSpPr>
          <p:spPr>
            <a:xfrm flipV="1">
              <a:off x="-3182469" y="6543474"/>
              <a:ext cx="2876550" cy="865475"/>
            </a:xfrm>
            <a:prstGeom prst="triangl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3D1B403-4B29-4A10-AA80-BBEDB61932CA}"/>
              </a:ext>
            </a:extLst>
          </p:cNvPr>
          <p:cNvGrpSpPr/>
          <p:nvPr/>
        </p:nvGrpSpPr>
        <p:grpSpPr>
          <a:xfrm>
            <a:off x="493166" y="3784473"/>
            <a:ext cx="2982522" cy="2394352"/>
            <a:chOff x="737083" y="3348652"/>
            <a:chExt cx="2982522" cy="2394352"/>
          </a:xfrm>
        </p:grpSpPr>
        <p:sp>
          <p:nvSpPr>
            <p:cNvPr id="13" name="Flowchart: Process 12">
              <a:extLst>
                <a:ext uri="{FF2B5EF4-FFF2-40B4-BE49-F238E27FC236}">
                  <a16:creationId xmlns:a16="http://schemas.microsoft.com/office/drawing/2014/main" id="{60B5D8D4-5AC8-4BBD-95DC-173BB914DD64}"/>
                </a:ext>
              </a:extLst>
            </p:cNvPr>
            <p:cNvSpPr/>
            <p:nvPr/>
          </p:nvSpPr>
          <p:spPr>
            <a:xfrm>
              <a:off x="737084" y="4215272"/>
              <a:ext cx="2982521" cy="1527732"/>
            </a:xfrm>
            <a:prstGeom prst="flowChartProcess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086599CD-FF43-4413-8337-8FF00FF719CF}"/>
                </a:ext>
              </a:extLst>
            </p:cNvPr>
            <p:cNvSpPr/>
            <p:nvPr/>
          </p:nvSpPr>
          <p:spPr>
            <a:xfrm>
              <a:off x="790069" y="3348652"/>
              <a:ext cx="2876550" cy="865475"/>
            </a:xfrm>
            <a:prstGeom prst="triangl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6865BA2C-83E0-4E39-B52C-97F5002A0C88}"/>
                </a:ext>
              </a:extLst>
            </p:cNvPr>
            <p:cNvSpPr/>
            <p:nvPr/>
          </p:nvSpPr>
          <p:spPr>
            <a:xfrm rot="16200000" flipH="1">
              <a:off x="2159451" y="4184545"/>
              <a:ext cx="1497088" cy="1574698"/>
            </a:xfrm>
            <a:prstGeom prst="triangl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48B98152-3596-4F14-B04C-25ECEB8AD506}"/>
                </a:ext>
              </a:extLst>
            </p:cNvPr>
            <p:cNvSpPr/>
            <p:nvPr/>
          </p:nvSpPr>
          <p:spPr>
            <a:xfrm rot="5400000">
              <a:off x="786277" y="4194933"/>
              <a:ext cx="1476309" cy="1574698"/>
            </a:xfrm>
            <a:prstGeom prst="triangl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F42590B4-6E32-463D-9506-871867CA961D}"/>
                </a:ext>
              </a:extLst>
            </p:cNvPr>
            <p:cNvSpPr/>
            <p:nvPr/>
          </p:nvSpPr>
          <p:spPr>
            <a:xfrm>
              <a:off x="790069" y="4867661"/>
              <a:ext cx="2876550" cy="865475"/>
            </a:xfrm>
            <a:prstGeom prst="triangl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D0F00E0-EA63-4AF5-9014-6FA92A6CE102}"/>
              </a:ext>
            </a:extLst>
          </p:cNvPr>
          <p:cNvGrpSpPr/>
          <p:nvPr/>
        </p:nvGrpSpPr>
        <p:grpSpPr>
          <a:xfrm>
            <a:off x="493522" y="2916016"/>
            <a:ext cx="2982522" cy="3262809"/>
            <a:chOff x="11979302" y="3257147"/>
            <a:chExt cx="2982522" cy="3262809"/>
          </a:xfrm>
        </p:grpSpPr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B47FB919-9E7F-4350-8EA8-2C3A0C66A84C}"/>
                </a:ext>
              </a:extLst>
            </p:cNvPr>
            <p:cNvSpPr/>
            <p:nvPr/>
          </p:nvSpPr>
          <p:spPr>
            <a:xfrm rot="5400000">
              <a:off x="12028496" y="4971885"/>
              <a:ext cx="1476309" cy="1574698"/>
            </a:xfrm>
            <a:prstGeom prst="triangl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4" name="Flowchart: Process 33">
              <a:extLst>
                <a:ext uri="{FF2B5EF4-FFF2-40B4-BE49-F238E27FC236}">
                  <a16:creationId xmlns:a16="http://schemas.microsoft.com/office/drawing/2014/main" id="{766E0AC7-68C3-43FA-B53F-4B659D5743B8}"/>
                </a:ext>
              </a:extLst>
            </p:cNvPr>
            <p:cNvSpPr/>
            <p:nvPr/>
          </p:nvSpPr>
          <p:spPr>
            <a:xfrm>
              <a:off x="11979303" y="4992224"/>
              <a:ext cx="2982521" cy="1527732"/>
            </a:xfrm>
            <a:prstGeom prst="flowChartProcess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084BBB33-BA2E-42DD-AE2F-45ADF9601193}"/>
                </a:ext>
              </a:extLst>
            </p:cNvPr>
            <p:cNvSpPr/>
            <p:nvPr/>
          </p:nvSpPr>
          <p:spPr>
            <a:xfrm>
              <a:off x="12032288" y="4125604"/>
              <a:ext cx="2876550" cy="865475"/>
            </a:xfrm>
            <a:prstGeom prst="triangl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6109D13-2F92-4B87-8727-B823F35324AD}"/>
                </a:ext>
              </a:extLst>
            </p:cNvPr>
            <p:cNvSpPr/>
            <p:nvPr/>
          </p:nvSpPr>
          <p:spPr>
            <a:xfrm>
              <a:off x="12265107" y="3321956"/>
              <a:ext cx="2400300" cy="24003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30969D76-D703-44B5-9A52-CA5FA5F723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9453"/>
            <a:stretch/>
          </p:blipFill>
          <p:spPr>
            <a:xfrm rot="16200000">
              <a:off x="12171291" y="3210893"/>
              <a:ext cx="2604209" cy="2696717"/>
            </a:xfrm>
            <a:prstGeom prst="rect">
              <a:avLst/>
            </a:prstGeom>
          </p:spPr>
        </p:pic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74DB202-8630-4F7E-8CF7-5C05E157E4B2}"/>
                </a:ext>
              </a:extLst>
            </p:cNvPr>
            <p:cNvSpPr/>
            <p:nvPr/>
          </p:nvSpPr>
          <p:spPr>
            <a:xfrm rot="16200000" flipH="1">
              <a:off x="13401670" y="4961497"/>
              <a:ext cx="1497088" cy="1574698"/>
            </a:xfrm>
            <a:prstGeom prst="triangl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3669B8C1-8273-45BD-A479-DA25AD96519E}"/>
                </a:ext>
              </a:extLst>
            </p:cNvPr>
            <p:cNvSpPr/>
            <p:nvPr/>
          </p:nvSpPr>
          <p:spPr>
            <a:xfrm rot="5400000">
              <a:off x="12030238" y="4961496"/>
              <a:ext cx="1497088" cy="1574698"/>
            </a:xfrm>
            <a:prstGeom prst="triangl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945D87F6-2712-4817-BB54-6680FFA6B5BC}"/>
                </a:ext>
              </a:extLst>
            </p:cNvPr>
            <p:cNvSpPr/>
            <p:nvPr/>
          </p:nvSpPr>
          <p:spPr>
            <a:xfrm>
              <a:off x="12032288" y="5644613"/>
              <a:ext cx="2876550" cy="865475"/>
            </a:xfrm>
            <a:prstGeom prst="triangl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7688720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Related image">
            <a:extLst>
              <a:ext uri="{FF2B5EF4-FFF2-40B4-BE49-F238E27FC236}">
                <a16:creationId xmlns:a16="http://schemas.microsoft.com/office/drawing/2014/main" id="{1F108B46-5DB2-4A37-8C06-E38836FB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904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D4DFE0-E098-4564-AE9F-6C95AEFD0ED8}"/>
              </a:ext>
            </a:extLst>
          </p:cNvPr>
          <p:cNvSpPr/>
          <p:nvPr/>
        </p:nvSpPr>
        <p:spPr>
          <a:xfrm>
            <a:off x="4525362" y="253292"/>
            <a:ext cx="3243329" cy="854505"/>
          </a:xfrm>
          <a:prstGeom prst="rect">
            <a:avLst/>
          </a:prstGeom>
          <a:solidFill>
            <a:srgbClr val="FFFF00">
              <a:alpha val="80000"/>
            </a:srgbClr>
          </a:solidFill>
          <a:ln w="381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000" dirty="0" err="1">
                <a:solidFill>
                  <a:schemeClr val="tx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Informasi</a:t>
            </a:r>
            <a:r>
              <a:rPr lang="en-ID" sz="2000" dirty="0">
                <a:solidFill>
                  <a:schemeClr val="tx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Atribut</a:t>
            </a:r>
            <a:endParaRPr lang="en-ID" sz="2000" dirty="0">
              <a:solidFill>
                <a:schemeClr val="tx1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570AC3-C02C-43C2-8BC7-4A5ABE62724D}"/>
              </a:ext>
            </a:extLst>
          </p:cNvPr>
          <p:cNvSpPr/>
          <p:nvPr/>
        </p:nvSpPr>
        <p:spPr>
          <a:xfrm>
            <a:off x="725714" y="1625600"/>
            <a:ext cx="10856684" cy="51242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FF0000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000" dirty="0">
              <a:solidFill>
                <a:schemeClr val="tx1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70B3F3-C05F-4FCB-B352-5BF730A4B25C}"/>
              </a:ext>
            </a:extLst>
          </p:cNvPr>
          <p:cNvGrpSpPr/>
          <p:nvPr/>
        </p:nvGrpSpPr>
        <p:grpSpPr>
          <a:xfrm>
            <a:off x="12554855" y="-599506"/>
            <a:ext cx="2982522" cy="2394352"/>
            <a:chOff x="-1885848" y="1966302"/>
            <a:chExt cx="2982522" cy="2394352"/>
          </a:xfrm>
        </p:grpSpPr>
        <p:sp>
          <p:nvSpPr>
            <p:cNvPr id="13" name="Flowchart: Process 12">
              <a:extLst>
                <a:ext uri="{FF2B5EF4-FFF2-40B4-BE49-F238E27FC236}">
                  <a16:creationId xmlns:a16="http://schemas.microsoft.com/office/drawing/2014/main" id="{60B5D8D4-5AC8-4BBD-95DC-173BB914DD64}"/>
                </a:ext>
              </a:extLst>
            </p:cNvPr>
            <p:cNvSpPr/>
            <p:nvPr/>
          </p:nvSpPr>
          <p:spPr>
            <a:xfrm>
              <a:off x="-1885847" y="2832922"/>
              <a:ext cx="2982521" cy="1527732"/>
            </a:xfrm>
            <a:prstGeom prst="flowChartProcess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086599CD-FF43-4413-8337-8FF00FF719CF}"/>
                </a:ext>
              </a:extLst>
            </p:cNvPr>
            <p:cNvSpPr/>
            <p:nvPr/>
          </p:nvSpPr>
          <p:spPr>
            <a:xfrm>
              <a:off x="-1832862" y="1966302"/>
              <a:ext cx="2876550" cy="865475"/>
            </a:xfrm>
            <a:prstGeom prst="triangl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6865BA2C-83E0-4E39-B52C-97F5002A0C88}"/>
                </a:ext>
              </a:extLst>
            </p:cNvPr>
            <p:cNvSpPr/>
            <p:nvPr/>
          </p:nvSpPr>
          <p:spPr>
            <a:xfrm rot="16200000" flipH="1">
              <a:off x="-463480" y="2802195"/>
              <a:ext cx="1497088" cy="1574698"/>
            </a:xfrm>
            <a:prstGeom prst="triangl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48B98152-3596-4F14-B04C-25ECEB8AD506}"/>
                </a:ext>
              </a:extLst>
            </p:cNvPr>
            <p:cNvSpPr/>
            <p:nvPr/>
          </p:nvSpPr>
          <p:spPr>
            <a:xfrm rot="5400000">
              <a:off x="-1836654" y="2812583"/>
              <a:ext cx="1476309" cy="1574698"/>
            </a:xfrm>
            <a:prstGeom prst="triangl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F42590B4-6E32-463D-9506-871867CA961D}"/>
                </a:ext>
              </a:extLst>
            </p:cNvPr>
            <p:cNvSpPr/>
            <p:nvPr/>
          </p:nvSpPr>
          <p:spPr>
            <a:xfrm>
              <a:off x="-1832862" y="3485311"/>
              <a:ext cx="2876550" cy="865475"/>
            </a:xfrm>
            <a:prstGeom prst="triangl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FD9F192-E9F9-405C-AEB9-33DE3379CC65}"/>
              </a:ext>
            </a:extLst>
          </p:cNvPr>
          <p:cNvGrpSpPr/>
          <p:nvPr/>
        </p:nvGrpSpPr>
        <p:grpSpPr>
          <a:xfrm>
            <a:off x="12554856" y="4299289"/>
            <a:ext cx="2982522" cy="1527732"/>
            <a:chOff x="-984158" y="3848510"/>
            <a:chExt cx="2982522" cy="1527732"/>
          </a:xfrm>
        </p:grpSpPr>
        <p:sp>
          <p:nvSpPr>
            <p:cNvPr id="28" name="Flowchart: Process 27">
              <a:extLst>
                <a:ext uri="{FF2B5EF4-FFF2-40B4-BE49-F238E27FC236}">
                  <a16:creationId xmlns:a16="http://schemas.microsoft.com/office/drawing/2014/main" id="{E536B056-2DE8-4F29-8CA3-304FCCA562C4}"/>
                </a:ext>
              </a:extLst>
            </p:cNvPr>
            <p:cNvSpPr/>
            <p:nvPr/>
          </p:nvSpPr>
          <p:spPr>
            <a:xfrm>
              <a:off x="-984157" y="3848510"/>
              <a:ext cx="2982521" cy="1527732"/>
            </a:xfrm>
            <a:prstGeom prst="flowChartProcess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572C42C1-25DB-4FF6-820D-B849FF11572A}"/>
                </a:ext>
              </a:extLst>
            </p:cNvPr>
            <p:cNvSpPr/>
            <p:nvPr/>
          </p:nvSpPr>
          <p:spPr>
            <a:xfrm rot="16200000" flipH="1">
              <a:off x="438210" y="3817783"/>
              <a:ext cx="1497088" cy="1574698"/>
            </a:xfrm>
            <a:prstGeom prst="triangl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46CD7691-7558-4DF5-A38C-E4259A1CDF74}"/>
                </a:ext>
              </a:extLst>
            </p:cNvPr>
            <p:cNvSpPr/>
            <p:nvPr/>
          </p:nvSpPr>
          <p:spPr>
            <a:xfrm rot="5400000">
              <a:off x="-934964" y="3828171"/>
              <a:ext cx="1476309" cy="1574698"/>
            </a:xfrm>
            <a:prstGeom prst="triangl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FC64793B-D577-497B-B923-25AED758047A}"/>
                </a:ext>
              </a:extLst>
            </p:cNvPr>
            <p:cNvSpPr/>
            <p:nvPr/>
          </p:nvSpPr>
          <p:spPr>
            <a:xfrm>
              <a:off x="-931172" y="4500899"/>
              <a:ext cx="2876550" cy="865475"/>
            </a:xfrm>
            <a:prstGeom prst="triangl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1BE47AD3-14AE-4BE4-B3FF-C03817E7729B}"/>
                </a:ext>
              </a:extLst>
            </p:cNvPr>
            <p:cNvSpPr/>
            <p:nvPr/>
          </p:nvSpPr>
          <p:spPr>
            <a:xfrm flipV="1">
              <a:off x="-929678" y="3871077"/>
              <a:ext cx="2876550" cy="865475"/>
            </a:xfrm>
            <a:prstGeom prst="triangl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E2A08EB-9093-4B85-B74D-D78C1D519F3D}"/>
              </a:ext>
            </a:extLst>
          </p:cNvPr>
          <p:cNvSpPr/>
          <p:nvPr/>
        </p:nvSpPr>
        <p:spPr>
          <a:xfrm>
            <a:off x="1151624" y="2083508"/>
            <a:ext cx="2293257" cy="746777"/>
          </a:xfrm>
          <a:prstGeom prst="rect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solidFill>
                  <a:schemeClr val="tx1"/>
                </a:solidFill>
              </a:rPr>
              <a:t>Age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6DAC65F-7BD0-4AE8-A178-2E86CF0E453A}"/>
              </a:ext>
            </a:extLst>
          </p:cNvPr>
          <p:cNvSpPr/>
          <p:nvPr/>
        </p:nvSpPr>
        <p:spPr>
          <a:xfrm>
            <a:off x="1151623" y="2957994"/>
            <a:ext cx="2293257" cy="746777"/>
          </a:xfrm>
          <a:prstGeom prst="rect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solidFill>
                  <a:schemeClr val="tx1"/>
                </a:solidFill>
              </a:rPr>
              <a:t>Job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5A4A507-97BD-4950-A6FD-84EB7A09A609}"/>
              </a:ext>
            </a:extLst>
          </p:cNvPr>
          <p:cNvSpPr/>
          <p:nvPr/>
        </p:nvSpPr>
        <p:spPr>
          <a:xfrm>
            <a:off x="1151623" y="3832480"/>
            <a:ext cx="2293257" cy="746777"/>
          </a:xfrm>
          <a:prstGeom prst="rect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solidFill>
                  <a:schemeClr val="tx1"/>
                </a:solidFill>
              </a:rPr>
              <a:t>Marital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3ABE9E5-8417-48FB-B8E2-85F04FEBB607}"/>
              </a:ext>
            </a:extLst>
          </p:cNvPr>
          <p:cNvSpPr/>
          <p:nvPr/>
        </p:nvSpPr>
        <p:spPr>
          <a:xfrm>
            <a:off x="1151622" y="4710026"/>
            <a:ext cx="2293257" cy="746777"/>
          </a:xfrm>
          <a:prstGeom prst="rect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solidFill>
                  <a:schemeClr val="tx1"/>
                </a:solidFill>
              </a:rPr>
              <a:t>Education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2CDD3EC-A6C7-44BA-BE7F-2497706EA3D6}"/>
              </a:ext>
            </a:extLst>
          </p:cNvPr>
          <p:cNvSpPr/>
          <p:nvPr/>
        </p:nvSpPr>
        <p:spPr>
          <a:xfrm>
            <a:off x="1151622" y="5584512"/>
            <a:ext cx="2293257" cy="746777"/>
          </a:xfrm>
          <a:prstGeom prst="rect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solidFill>
                  <a:schemeClr val="tx1"/>
                </a:solidFill>
              </a:rPr>
              <a:t>Default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DE6D93B-DEB1-4004-8F67-0B5E522580B9}"/>
              </a:ext>
            </a:extLst>
          </p:cNvPr>
          <p:cNvSpPr/>
          <p:nvPr/>
        </p:nvSpPr>
        <p:spPr>
          <a:xfrm>
            <a:off x="3709307" y="2083507"/>
            <a:ext cx="2293257" cy="746777"/>
          </a:xfrm>
          <a:prstGeom prst="rect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solidFill>
                  <a:schemeClr val="tx1"/>
                </a:solidFill>
              </a:rPr>
              <a:t>Balance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0C298B6-7DF4-4B93-8882-0BCF31D858EC}"/>
              </a:ext>
            </a:extLst>
          </p:cNvPr>
          <p:cNvSpPr/>
          <p:nvPr/>
        </p:nvSpPr>
        <p:spPr>
          <a:xfrm>
            <a:off x="3726952" y="4336637"/>
            <a:ext cx="2293257" cy="746777"/>
          </a:xfrm>
          <a:prstGeom prst="rect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solidFill>
                  <a:schemeClr val="tx1"/>
                </a:solidFill>
              </a:rPr>
              <a:t>Housing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936CD40-C402-4953-93DF-BEE4F36C470E}"/>
              </a:ext>
            </a:extLst>
          </p:cNvPr>
          <p:cNvSpPr/>
          <p:nvPr/>
        </p:nvSpPr>
        <p:spPr>
          <a:xfrm>
            <a:off x="3709306" y="5580173"/>
            <a:ext cx="2293257" cy="746777"/>
          </a:xfrm>
          <a:prstGeom prst="rect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solidFill>
                  <a:schemeClr val="tx1"/>
                </a:solidFill>
              </a:rPr>
              <a:t>Loan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B001E83-53F7-47A6-A8D1-097442CA2CC2}"/>
              </a:ext>
            </a:extLst>
          </p:cNvPr>
          <p:cNvSpPr/>
          <p:nvPr/>
        </p:nvSpPr>
        <p:spPr>
          <a:xfrm>
            <a:off x="6266989" y="4307366"/>
            <a:ext cx="2293257" cy="746777"/>
          </a:xfrm>
          <a:prstGeom prst="rect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solidFill>
                  <a:schemeClr val="tx1"/>
                </a:solidFill>
              </a:rPr>
              <a:t>Contact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26796A3-17E5-42F7-9E90-6F4778A420F7}"/>
              </a:ext>
            </a:extLst>
          </p:cNvPr>
          <p:cNvSpPr/>
          <p:nvPr/>
        </p:nvSpPr>
        <p:spPr>
          <a:xfrm>
            <a:off x="6266989" y="5580173"/>
            <a:ext cx="2293257" cy="746777"/>
          </a:xfrm>
          <a:prstGeom prst="rect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solidFill>
                  <a:schemeClr val="tx1"/>
                </a:solidFill>
              </a:rPr>
              <a:t>Previous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9BFEAEC-E4A0-4A01-9428-DF85A28BD7D9}"/>
              </a:ext>
            </a:extLst>
          </p:cNvPr>
          <p:cNvSpPr/>
          <p:nvPr/>
        </p:nvSpPr>
        <p:spPr>
          <a:xfrm>
            <a:off x="8859967" y="2083508"/>
            <a:ext cx="2293257" cy="746777"/>
          </a:xfrm>
          <a:prstGeom prst="rect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solidFill>
                  <a:schemeClr val="tx1"/>
                </a:solidFill>
              </a:rPr>
              <a:t>Month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64259E4-FB42-48BC-B27C-0C91E59684BF}"/>
              </a:ext>
            </a:extLst>
          </p:cNvPr>
          <p:cNvSpPr/>
          <p:nvPr/>
        </p:nvSpPr>
        <p:spPr>
          <a:xfrm>
            <a:off x="8859966" y="2957994"/>
            <a:ext cx="2293257" cy="746777"/>
          </a:xfrm>
          <a:prstGeom prst="rect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solidFill>
                  <a:schemeClr val="tx1"/>
                </a:solidFill>
              </a:rPr>
              <a:t>Duration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785B88E-AC7F-45BC-8634-83FCDB986034}"/>
              </a:ext>
            </a:extLst>
          </p:cNvPr>
          <p:cNvSpPr/>
          <p:nvPr/>
        </p:nvSpPr>
        <p:spPr>
          <a:xfrm>
            <a:off x="8859965" y="3836360"/>
            <a:ext cx="2293257" cy="746777"/>
          </a:xfrm>
          <a:prstGeom prst="rect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solidFill>
                  <a:schemeClr val="tx1"/>
                </a:solidFill>
              </a:rPr>
              <a:t>Campaign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CD235EC-3478-48FD-92E0-05C8CC59A19C}"/>
              </a:ext>
            </a:extLst>
          </p:cNvPr>
          <p:cNvSpPr/>
          <p:nvPr/>
        </p:nvSpPr>
        <p:spPr>
          <a:xfrm>
            <a:off x="8853251" y="4710026"/>
            <a:ext cx="2293257" cy="746777"/>
          </a:xfrm>
          <a:prstGeom prst="rect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>
                <a:solidFill>
                  <a:schemeClr val="tx1"/>
                </a:solidFill>
              </a:rPr>
              <a:t>PDays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9A6A8B4-887E-4B78-AA40-BBDA585FEF37}"/>
              </a:ext>
            </a:extLst>
          </p:cNvPr>
          <p:cNvSpPr/>
          <p:nvPr/>
        </p:nvSpPr>
        <p:spPr>
          <a:xfrm>
            <a:off x="8859965" y="5580174"/>
            <a:ext cx="2293257" cy="746777"/>
          </a:xfrm>
          <a:prstGeom prst="rect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solidFill>
                  <a:schemeClr val="tx1"/>
                </a:solidFill>
              </a:rPr>
              <a:t>Day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FBC918F-2F54-40B0-8061-F5A862642B2B}"/>
              </a:ext>
            </a:extLst>
          </p:cNvPr>
          <p:cNvSpPr/>
          <p:nvPr/>
        </p:nvSpPr>
        <p:spPr>
          <a:xfrm>
            <a:off x="6266990" y="2097015"/>
            <a:ext cx="2293257" cy="746777"/>
          </a:xfrm>
          <a:prstGeom prst="rect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>
                <a:solidFill>
                  <a:schemeClr val="tx1"/>
                </a:solidFill>
              </a:rPr>
              <a:t>POutcome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353354B-A848-48C7-AE4E-16C129F7DB93}"/>
              </a:ext>
            </a:extLst>
          </p:cNvPr>
          <p:cNvSpPr/>
          <p:nvPr/>
        </p:nvSpPr>
        <p:spPr>
          <a:xfrm>
            <a:off x="5000398" y="3297573"/>
            <a:ext cx="2293257" cy="746777"/>
          </a:xfrm>
          <a:prstGeom prst="rect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solidFill>
                  <a:schemeClr val="tx1"/>
                </a:solidFill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46240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3B8EF33-F42C-4D0B-B086-B9276A339A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18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048AFE6-26B1-4ED0-AE12-34295AE54C6D}"/>
              </a:ext>
            </a:extLst>
          </p:cNvPr>
          <p:cNvSpPr/>
          <p:nvPr/>
        </p:nvSpPr>
        <p:spPr>
          <a:xfrm>
            <a:off x="159913" y="154546"/>
            <a:ext cx="2724956" cy="681691"/>
          </a:xfrm>
          <a:prstGeom prst="rect">
            <a:avLst/>
          </a:prstGeom>
          <a:solidFill>
            <a:srgbClr val="A9D18E">
              <a:alpha val="80000"/>
            </a:srgbClr>
          </a:solidFill>
          <a:ln w="381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000" dirty="0">
                <a:solidFill>
                  <a:schemeClr val="tx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Proses </a:t>
            </a:r>
            <a:r>
              <a:rPr lang="en-ID" sz="2000" dirty="0" err="1">
                <a:solidFill>
                  <a:schemeClr val="tx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Pengerjaan</a:t>
            </a:r>
            <a:endParaRPr lang="en-ID" sz="2000" dirty="0">
              <a:solidFill>
                <a:schemeClr val="tx1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EDE49B-D697-418A-9C98-4E46B275BAEA}"/>
              </a:ext>
            </a:extLst>
          </p:cNvPr>
          <p:cNvSpPr/>
          <p:nvPr/>
        </p:nvSpPr>
        <p:spPr>
          <a:xfrm>
            <a:off x="1016818" y="1511386"/>
            <a:ext cx="10231389" cy="4671464"/>
          </a:xfrm>
          <a:prstGeom prst="rect">
            <a:avLst/>
          </a:prstGeom>
          <a:solidFill>
            <a:srgbClr val="9DC3E6">
              <a:alpha val="69804"/>
            </a:srgbClr>
          </a:solidFill>
          <a:ln w="38100">
            <a:solidFill>
              <a:srgbClr val="FFFF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dirty="0">
              <a:solidFill>
                <a:schemeClr val="tx1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2BF483-D7F3-4D94-AB23-075195A08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708" y="2005768"/>
            <a:ext cx="8038582" cy="36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181031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E8B6B5-82CA-4446-BC1D-A4FDF9F00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048AFE6-26B1-4ED0-AE12-34295AE54C6D}"/>
              </a:ext>
            </a:extLst>
          </p:cNvPr>
          <p:cNvSpPr/>
          <p:nvPr/>
        </p:nvSpPr>
        <p:spPr>
          <a:xfrm>
            <a:off x="159913" y="154546"/>
            <a:ext cx="2724956" cy="681691"/>
          </a:xfrm>
          <a:prstGeom prst="rect">
            <a:avLst/>
          </a:prstGeom>
          <a:solidFill>
            <a:srgbClr val="A9D18E">
              <a:alpha val="80000"/>
            </a:srgbClr>
          </a:solidFill>
          <a:ln w="381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000" dirty="0">
                <a:solidFill>
                  <a:schemeClr val="tx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Proses </a:t>
            </a:r>
            <a:r>
              <a:rPr lang="en-ID" sz="2000" dirty="0" err="1">
                <a:solidFill>
                  <a:schemeClr val="tx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Pengerjaan</a:t>
            </a:r>
            <a:endParaRPr lang="en-ID" sz="2000" dirty="0">
              <a:solidFill>
                <a:schemeClr val="tx1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EDE49B-D697-418A-9C98-4E46B275BAEA}"/>
              </a:ext>
            </a:extLst>
          </p:cNvPr>
          <p:cNvSpPr/>
          <p:nvPr/>
        </p:nvSpPr>
        <p:spPr>
          <a:xfrm>
            <a:off x="1016818" y="1511386"/>
            <a:ext cx="10231389" cy="4671464"/>
          </a:xfrm>
          <a:prstGeom prst="rect">
            <a:avLst/>
          </a:prstGeom>
          <a:solidFill>
            <a:srgbClr val="9DC3E6">
              <a:alpha val="69804"/>
            </a:srgbClr>
          </a:solidFill>
          <a:ln w="38100">
            <a:solidFill>
              <a:srgbClr val="FFFF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dirty="0">
              <a:solidFill>
                <a:schemeClr val="tx1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67BCFE-B871-48C1-A4C7-5DB71F2BB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708" y="2005768"/>
            <a:ext cx="8038582" cy="36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192894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wallpaper powerpoint">
            <a:extLst>
              <a:ext uri="{FF2B5EF4-FFF2-40B4-BE49-F238E27FC236}">
                <a16:creationId xmlns:a16="http://schemas.microsoft.com/office/drawing/2014/main" id="{4AE0DEB2-8281-4EE3-B7E8-997E138DA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048AFE6-26B1-4ED0-AE12-34295AE54C6D}"/>
              </a:ext>
            </a:extLst>
          </p:cNvPr>
          <p:cNvSpPr/>
          <p:nvPr/>
        </p:nvSpPr>
        <p:spPr>
          <a:xfrm>
            <a:off x="159913" y="154546"/>
            <a:ext cx="2724956" cy="681691"/>
          </a:xfrm>
          <a:prstGeom prst="rect">
            <a:avLst/>
          </a:prstGeom>
          <a:solidFill>
            <a:srgbClr val="A9D18E">
              <a:alpha val="80000"/>
            </a:srgbClr>
          </a:solidFill>
          <a:ln w="381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000" dirty="0">
                <a:solidFill>
                  <a:schemeClr val="tx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Proses </a:t>
            </a:r>
            <a:r>
              <a:rPr lang="en-ID" sz="2000" dirty="0" err="1">
                <a:solidFill>
                  <a:schemeClr val="tx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Pengerjaan</a:t>
            </a:r>
            <a:endParaRPr lang="en-ID" sz="2000" dirty="0">
              <a:solidFill>
                <a:schemeClr val="tx1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EDE49B-D697-418A-9C98-4E46B275BAEA}"/>
              </a:ext>
            </a:extLst>
          </p:cNvPr>
          <p:cNvSpPr/>
          <p:nvPr/>
        </p:nvSpPr>
        <p:spPr>
          <a:xfrm>
            <a:off x="1016818" y="1169532"/>
            <a:ext cx="10231389" cy="5013318"/>
          </a:xfrm>
          <a:prstGeom prst="rect">
            <a:avLst/>
          </a:prstGeom>
          <a:solidFill>
            <a:srgbClr val="9DC3E6">
              <a:alpha val="69804"/>
            </a:srgbClr>
          </a:solidFill>
          <a:ln w="38100">
            <a:solidFill>
              <a:srgbClr val="FFFF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dirty="0">
              <a:solidFill>
                <a:schemeClr val="tx1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67BCFE-B871-48C1-A4C7-5DB71F2BB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708" y="2005768"/>
            <a:ext cx="8038582" cy="3682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893069C-9168-4DA3-89BB-54F0BCDDFE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38270"/>
          <a:stretch/>
        </p:blipFill>
        <p:spPr>
          <a:xfrm>
            <a:off x="2037310" y="1476138"/>
            <a:ext cx="8190405" cy="439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11054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513C30-8725-4723-9FE8-9071B1084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87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048AFE6-26B1-4ED0-AE12-34295AE54C6D}"/>
              </a:ext>
            </a:extLst>
          </p:cNvPr>
          <p:cNvSpPr/>
          <p:nvPr/>
        </p:nvSpPr>
        <p:spPr>
          <a:xfrm>
            <a:off x="159913" y="154546"/>
            <a:ext cx="2724956" cy="681691"/>
          </a:xfrm>
          <a:prstGeom prst="rect">
            <a:avLst/>
          </a:prstGeom>
          <a:solidFill>
            <a:srgbClr val="A9D18E">
              <a:alpha val="80000"/>
            </a:srgbClr>
          </a:solidFill>
          <a:ln w="381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000" dirty="0">
                <a:solidFill>
                  <a:schemeClr val="tx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Proses </a:t>
            </a:r>
            <a:r>
              <a:rPr lang="en-ID" sz="2000" dirty="0" err="1">
                <a:solidFill>
                  <a:schemeClr val="tx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Pengerjaan</a:t>
            </a:r>
            <a:endParaRPr lang="en-ID" sz="2000" dirty="0">
              <a:solidFill>
                <a:schemeClr val="tx1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EDE49B-D697-418A-9C98-4E46B275BAEA}"/>
              </a:ext>
            </a:extLst>
          </p:cNvPr>
          <p:cNvSpPr/>
          <p:nvPr/>
        </p:nvSpPr>
        <p:spPr>
          <a:xfrm>
            <a:off x="781050" y="1169532"/>
            <a:ext cx="10733857" cy="5345568"/>
          </a:xfrm>
          <a:prstGeom prst="rect">
            <a:avLst/>
          </a:prstGeom>
          <a:solidFill>
            <a:srgbClr val="9DC3E6">
              <a:alpha val="69804"/>
            </a:srgbClr>
          </a:solidFill>
          <a:ln w="38100">
            <a:solidFill>
              <a:srgbClr val="FFFF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dirty="0">
              <a:solidFill>
                <a:schemeClr val="tx1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F74916-0822-4617-99EE-D953ADC37CD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93517" y="1480560"/>
            <a:ext cx="7136237" cy="23241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893069C-9168-4DA3-89BB-54F0BCDDFE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19" t="48433" r="16232" b="10518"/>
          <a:stretch/>
        </p:blipFill>
        <p:spPr>
          <a:xfrm>
            <a:off x="5060132" y="3262860"/>
            <a:ext cx="6115050" cy="291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51372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F259020-A2CF-40F7-AA62-97589A5AF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048AFE6-26B1-4ED0-AE12-34295AE54C6D}"/>
              </a:ext>
            </a:extLst>
          </p:cNvPr>
          <p:cNvSpPr/>
          <p:nvPr/>
        </p:nvSpPr>
        <p:spPr>
          <a:xfrm>
            <a:off x="159913" y="154546"/>
            <a:ext cx="2724956" cy="681691"/>
          </a:xfrm>
          <a:prstGeom prst="rect">
            <a:avLst/>
          </a:prstGeom>
          <a:solidFill>
            <a:srgbClr val="A9D18E">
              <a:alpha val="80000"/>
            </a:srgbClr>
          </a:solidFill>
          <a:ln w="381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000" dirty="0">
                <a:solidFill>
                  <a:schemeClr val="tx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Proses </a:t>
            </a:r>
            <a:r>
              <a:rPr lang="en-ID" sz="2000" dirty="0" err="1">
                <a:solidFill>
                  <a:schemeClr val="tx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Pengerjaan</a:t>
            </a:r>
            <a:endParaRPr lang="en-ID" sz="2000" dirty="0">
              <a:solidFill>
                <a:schemeClr val="tx1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EDE49B-D697-418A-9C98-4E46B275BAEA}"/>
              </a:ext>
            </a:extLst>
          </p:cNvPr>
          <p:cNvSpPr/>
          <p:nvPr/>
        </p:nvSpPr>
        <p:spPr>
          <a:xfrm>
            <a:off x="1181101" y="1169532"/>
            <a:ext cx="9906000" cy="5345568"/>
          </a:xfrm>
          <a:prstGeom prst="rect">
            <a:avLst/>
          </a:prstGeom>
          <a:solidFill>
            <a:srgbClr val="9DC3E6">
              <a:alpha val="69804"/>
            </a:srgbClr>
          </a:solidFill>
          <a:ln w="38100">
            <a:solidFill>
              <a:srgbClr val="FFFF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dirty="0">
              <a:solidFill>
                <a:schemeClr val="tx1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662C10-41A4-423A-B518-9C8291B2F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207" y="1359243"/>
            <a:ext cx="8187541" cy="497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92583"/>
      </p:ext>
    </p:extLst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506</TotalTime>
  <Words>225</Words>
  <Application>Microsoft Office PowerPoint</Application>
  <PresentationFormat>Widescreen</PresentationFormat>
  <Paragraphs>44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Nirmala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Gilang Bagus Ramadhan</dc:creator>
  <cp:lastModifiedBy>Gilang Bagus Ramadhan</cp:lastModifiedBy>
  <cp:revision>55</cp:revision>
  <dcterms:created xsi:type="dcterms:W3CDTF">2019-11-27T05:29:51Z</dcterms:created>
  <dcterms:modified xsi:type="dcterms:W3CDTF">2019-12-04T07:44:31Z</dcterms:modified>
</cp:coreProperties>
</file>